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314700" y="734694"/>
            <a:ext cx="934085" cy="9721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6284" y="1419021"/>
          <a:ext cx="6433820" cy="566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3836"/>
                <a:gridCol w="4079647"/>
              </a:tblGrid>
              <a:tr h="565861">
                <a:tc>
                  <a:txBody>
                    <a:bodyPr/>
                    <a:lstStyle/>
                    <a:p>
                      <a:pPr marL="127000">
                        <a:lnSpc>
                          <a:spcPts val="1675"/>
                        </a:lnSpc>
                        <a:tabLst>
                          <a:tab pos="390525" algn="l"/>
                        </a:tabLst>
                      </a:pPr>
                      <a:r>
                        <a:rPr dirty="0" sz="1600" spc="-5">
                          <a:latin typeface="TH SarabunPSK"/>
                          <a:cs typeface="TH SarabunPSK"/>
                        </a:rPr>
                        <a:t>ที่	……………./2563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6010">
                        <a:lnSpc>
                          <a:spcPts val="1675"/>
                        </a:lnSpc>
                      </a:pPr>
                      <a:r>
                        <a:rPr dirty="0" sz="1600" spc="-20">
                          <a:latin typeface="TH SarabunPSK"/>
                          <a:cs typeface="TH SarabunPSK"/>
                        </a:rPr>
                        <a:t>สำนักงานเขตพื้นที่การศึกษาประถมศึกษาลำปางเขต  </a:t>
                      </a:r>
                      <a:r>
                        <a:rPr dirty="0" sz="1600" spc="85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dirty="0" sz="1600" spc="-5">
                          <a:latin typeface="TH SarabunPSK"/>
                          <a:cs typeface="TH SarabunPSK"/>
                        </a:rPr>
                        <a:t>1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  <a:p>
                      <a:pPr marL="112649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600" spc="-5">
                          <a:latin typeface="TH SarabunPSK"/>
                          <a:cs typeface="TH SarabunPSK"/>
                        </a:rPr>
                        <a:t>ถ.ลำปาง-งาว </a:t>
                      </a:r>
                      <a:r>
                        <a:rPr dirty="0" sz="1600" spc="-70">
                          <a:latin typeface="TH SarabunPSK"/>
                          <a:cs typeface="TH SarabunPSK"/>
                        </a:rPr>
                        <a:t>ต.พิชัย  </a:t>
                      </a:r>
                      <a:r>
                        <a:rPr dirty="0" sz="1600" spc="-5">
                          <a:latin typeface="TH SarabunPSK"/>
                          <a:cs typeface="TH SarabunPSK"/>
                        </a:rPr>
                        <a:t>อ.เมือง จ.ลำปาง</a:t>
                      </a:r>
                      <a:r>
                        <a:rPr dirty="0" sz="1600" spc="295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dirty="0" sz="1600" spc="-5">
                          <a:latin typeface="TH SarabunPSK"/>
                          <a:cs typeface="TH SarabunPSK"/>
                        </a:rPr>
                        <a:t>52000</a:t>
                      </a:r>
                      <a:endParaRPr sz="1600">
                        <a:latin typeface="TH SarabunPSK"/>
                        <a:cs typeface="TH SarabunPSK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2020-09-07T19:28:35Z</dcterms:created>
  <dcterms:modified xsi:type="dcterms:W3CDTF">2020-09-07T19:28:35Z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2020-09-07T00:00:00Z</vt:filetime>
  </property>
</Properties>
</file>